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1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558-DF4F-4237-89C9-1DBBA078B725}" type="datetimeFigureOut">
              <a:rPr lang="sv-SE" smtClean="0"/>
              <a:t>2017-07-12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A142-B504-425A-BC0B-323D1AD27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99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558-DF4F-4237-89C9-1DBBA078B725}" type="datetimeFigureOut">
              <a:rPr lang="sv-SE" smtClean="0"/>
              <a:t>2017-07-12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A142-B504-425A-BC0B-323D1AD27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47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558-DF4F-4237-89C9-1DBBA078B725}" type="datetimeFigureOut">
              <a:rPr lang="sv-SE" smtClean="0"/>
              <a:t>2017-07-12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A142-B504-425A-BC0B-323D1AD27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221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558-DF4F-4237-89C9-1DBBA078B725}" type="datetimeFigureOut">
              <a:rPr lang="sv-SE" smtClean="0"/>
              <a:t>2017-07-12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A142-B504-425A-BC0B-323D1AD27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25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558-DF4F-4237-89C9-1DBBA078B725}" type="datetimeFigureOut">
              <a:rPr lang="sv-SE" smtClean="0"/>
              <a:t>2017-07-12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A142-B504-425A-BC0B-323D1AD27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277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558-DF4F-4237-89C9-1DBBA078B725}" type="datetimeFigureOut">
              <a:rPr lang="sv-SE" smtClean="0"/>
              <a:t>2017-07-12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A142-B504-425A-BC0B-323D1AD27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418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558-DF4F-4237-89C9-1DBBA078B725}" type="datetimeFigureOut">
              <a:rPr lang="sv-SE" smtClean="0"/>
              <a:t>2017-07-12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A142-B504-425A-BC0B-323D1AD27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9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558-DF4F-4237-89C9-1DBBA078B725}" type="datetimeFigureOut">
              <a:rPr lang="sv-SE" smtClean="0"/>
              <a:t>2017-07-12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A142-B504-425A-BC0B-323D1AD27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491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558-DF4F-4237-89C9-1DBBA078B725}" type="datetimeFigureOut">
              <a:rPr lang="sv-SE" smtClean="0"/>
              <a:t>2017-07-12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A142-B504-425A-BC0B-323D1AD27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599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558-DF4F-4237-89C9-1DBBA078B725}" type="datetimeFigureOut">
              <a:rPr lang="sv-SE" smtClean="0"/>
              <a:t>2017-07-12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A142-B504-425A-BC0B-323D1AD27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954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6558-DF4F-4237-89C9-1DBBA078B725}" type="datetimeFigureOut">
              <a:rPr lang="sv-SE" smtClean="0"/>
              <a:t>2017-07-12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A142-B504-425A-BC0B-323D1AD27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118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66558-DF4F-4237-89C9-1DBBA078B725}" type="datetimeFigureOut">
              <a:rPr lang="sv-SE" smtClean="0"/>
              <a:t>2017-07-12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4A142-B504-425A-BC0B-323D1AD273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52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44FE579F-0578-4068-B3FD-97A7472F5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94" y="497290"/>
            <a:ext cx="9650476" cy="5824093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900768E-D2F5-430D-AFFA-3115D0BCFDCC}"/>
              </a:ext>
            </a:extLst>
          </p:cNvPr>
          <p:cNvSpPr txBox="1"/>
          <p:nvPr/>
        </p:nvSpPr>
        <p:spPr>
          <a:xfrm>
            <a:off x="7502013" y="127958"/>
            <a:ext cx="216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                   Bilaga 4</a:t>
            </a:r>
          </a:p>
        </p:txBody>
      </p:sp>
    </p:spTree>
    <p:extLst>
      <p:ext uri="{BB962C8B-B14F-4D97-AF65-F5344CB8AC3E}">
        <p14:creationId xmlns:p14="http://schemas.microsoft.com/office/powerpoint/2010/main" val="3804011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Ulla Wennermark</dc:creator>
  <cp:lastModifiedBy>Ulla Wennermark</cp:lastModifiedBy>
  <cp:revision>1</cp:revision>
  <cp:lastPrinted>2017-07-12T12:08:09Z</cp:lastPrinted>
  <dcterms:created xsi:type="dcterms:W3CDTF">2017-07-12T12:04:47Z</dcterms:created>
  <dcterms:modified xsi:type="dcterms:W3CDTF">2017-07-12T12:09:03Z</dcterms:modified>
</cp:coreProperties>
</file>