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52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6C30-2159-4C1C-A436-D8DADBDD9FE4}" type="datetimeFigureOut">
              <a:rPr lang="sv-SE" smtClean="0"/>
              <a:t>2017-07-15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67DB-7855-4371-A489-47AC7CC3BD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354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6C30-2159-4C1C-A436-D8DADBDD9FE4}" type="datetimeFigureOut">
              <a:rPr lang="sv-SE" smtClean="0"/>
              <a:t>2017-07-15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67DB-7855-4371-A489-47AC7CC3BD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225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6C30-2159-4C1C-A436-D8DADBDD9FE4}" type="datetimeFigureOut">
              <a:rPr lang="sv-SE" smtClean="0"/>
              <a:t>2017-07-15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67DB-7855-4371-A489-47AC7CC3BD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70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6C30-2159-4C1C-A436-D8DADBDD9FE4}" type="datetimeFigureOut">
              <a:rPr lang="sv-SE" smtClean="0"/>
              <a:t>2017-07-15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67DB-7855-4371-A489-47AC7CC3BD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50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6C30-2159-4C1C-A436-D8DADBDD9FE4}" type="datetimeFigureOut">
              <a:rPr lang="sv-SE" smtClean="0"/>
              <a:t>2017-07-15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67DB-7855-4371-A489-47AC7CC3BD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925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6C30-2159-4C1C-A436-D8DADBDD9FE4}" type="datetimeFigureOut">
              <a:rPr lang="sv-SE" smtClean="0"/>
              <a:t>2017-07-15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67DB-7855-4371-A489-47AC7CC3BD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03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6C30-2159-4C1C-A436-D8DADBDD9FE4}" type="datetimeFigureOut">
              <a:rPr lang="sv-SE" smtClean="0"/>
              <a:t>2017-07-15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67DB-7855-4371-A489-47AC7CC3BD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307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6C30-2159-4C1C-A436-D8DADBDD9FE4}" type="datetimeFigureOut">
              <a:rPr lang="sv-SE" smtClean="0"/>
              <a:t>2017-07-15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67DB-7855-4371-A489-47AC7CC3BD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313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6C30-2159-4C1C-A436-D8DADBDD9FE4}" type="datetimeFigureOut">
              <a:rPr lang="sv-SE" smtClean="0"/>
              <a:t>2017-07-15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67DB-7855-4371-A489-47AC7CC3BD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38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6C30-2159-4C1C-A436-D8DADBDD9FE4}" type="datetimeFigureOut">
              <a:rPr lang="sv-SE" smtClean="0"/>
              <a:t>2017-07-15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67DB-7855-4371-A489-47AC7CC3BD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629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6C30-2159-4C1C-A436-D8DADBDD9FE4}" type="datetimeFigureOut">
              <a:rPr lang="sv-SE" smtClean="0"/>
              <a:t>2017-07-15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367DB-7855-4371-A489-47AC7CC3BD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84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D6C30-2159-4C1C-A436-D8DADBDD9FE4}" type="datetimeFigureOut">
              <a:rPr lang="sv-SE" smtClean="0"/>
              <a:t>2017-07-15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367DB-7855-4371-A489-47AC7CC3BD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75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E0D059B-8CAD-487F-A3D9-8467C6F7C5D7}"/>
              </a:ext>
            </a:extLst>
          </p:cNvPr>
          <p:cNvGrpSpPr/>
          <p:nvPr/>
        </p:nvGrpSpPr>
        <p:grpSpPr>
          <a:xfrm>
            <a:off x="77165" y="126180"/>
            <a:ext cx="9264236" cy="6731820"/>
            <a:chOff x="-88792" y="201386"/>
            <a:chExt cx="9264236" cy="67318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1FE65E-C161-4846-9B0E-0ED37C5EE27C}"/>
                </a:ext>
              </a:extLst>
            </p:cNvPr>
            <p:cNvGrpSpPr/>
            <p:nvPr/>
          </p:nvGrpSpPr>
          <p:grpSpPr>
            <a:xfrm>
              <a:off x="-88792" y="201386"/>
              <a:ext cx="9264236" cy="6731820"/>
              <a:chOff x="1432817" y="132192"/>
              <a:chExt cx="9264236" cy="6731820"/>
            </a:xfrm>
            <a:solidFill>
              <a:schemeClr val="bg1">
                <a:alpha val="63000"/>
              </a:schemeClr>
            </a:solidFill>
          </p:grpSpPr>
          <p:pic>
            <p:nvPicPr>
              <p:cNvPr id="15" name="Bildobjekt 4">
                <a:extLst>
                  <a:ext uri="{FF2B5EF4-FFF2-40B4-BE49-F238E27FC236}">
                    <a16:creationId xmlns:a16="http://schemas.microsoft.com/office/drawing/2014/main" id="{B04D5909-567E-4DF7-BC4D-5522B0577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32817" y="132192"/>
                <a:ext cx="9264236" cy="6606283"/>
              </a:xfrm>
              <a:prstGeom prst="rect">
                <a:avLst/>
              </a:prstGeom>
              <a:solidFill>
                <a:schemeClr val="bg1">
                  <a:alpha val="99000"/>
                </a:schemeClr>
              </a:solidFill>
            </p:spPr>
          </p:pic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C0A0318-0E71-4BA5-AE1C-433E152C8A59}"/>
                  </a:ext>
                </a:extLst>
              </p:cNvPr>
              <p:cNvGrpSpPr/>
              <p:nvPr/>
            </p:nvGrpSpPr>
            <p:grpSpPr>
              <a:xfrm rot="21427925">
                <a:off x="3482396" y="286874"/>
                <a:ext cx="3736307" cy="6577138"/>
                <a:chOff x="3528061" y="312087"/>
                <a:chExt cx="3736307" cy="6577138"/>
              </a:xfrm>
              <a:grpFill/>
            </p:grpSpPr>
            <p:sp>
              <p:nvSpPr>
                <p:cNvPr id="17" name="textruta 5">
                  <a:extLst>
                    <a:ext uri="{FF2B5EF4-FFF2-40B4-BE49-F238E27FC236}">
                      <a16:creationId xmlns:a16="http://schemas.microsoft.com/office/drawing/2014/main" id="{47F74752-FA7D-4B69-9E1B-3A2D510B62BF}"/>
                    </a:ext>
                  </a:extLst>
                </p:cNvPr>
                <p:cNvSpPr txBox="1"/>
                <p:nvPr/>
              </p:nvSpPr>
              <p:spPr>
                <a:xfrm>
                  <a:off x="5291191" y="2321960"/>
                  <a:ext cx="154112" cy="18493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endParaRPr lang="sv-SE" dirty="0"/>
                </a:p>
              </p:txBody>
            </p:sp>
            <p:sp>
              <p:nvSpPr>
                <p:cNvPr id="18" name="textruta 6">
                  <a:extLst>
                    <a:ext uri="{FF2B5EF4-FFF2-40B4-BE49-F238E27FC236}">
                      <a16:creationId xmlns:a16="http://schemas.microsoft.com/office/drawing/2014/main" id="{79C6D1B2-6927-4A73-8C27-CE6E7A5095FE}"/>
                    </a:ext>
                  </a:extLst>
                </p:cNvPr>
                <p:cNvSpPr txBox="1"/>
                <p:nvPr/>
              </p:nvSpPr>
              <p:spPr>
                <a:xfrm rot="7616109" flipV="1">
                  <a:off x="916522" y="2923626"/>
                  <a:ext cx="6577138" cy="1354059"/>
                </a:xfrm>
                <a:prstGeom prst="rect">
                  <a:avLst/>
                </a:prstGeom>
                <a:grpFill/>
                <a:ln>
                  <a:solidFill>
                    <a:srgbClr val="FF0000"/>
                  </a:solidFill>
                  <a:prstDash val="dash"/>
                </a:ln>
              </p:spPr>
              <p:txBody>
                <a:bodyPr wrap="square" rtlCol="0" anchor="t">
                  <a:noAutofit/>
                </a:bodyPr>
                <a:lstStyle/>
                <a:p>
                  <a:pPr algn="ctr"/>
                  <a:br>
                    <a:rPr lang="sv-SE" sz="1000" b="1" dirty="0">
                      <a:solidFill>
                        <a:srgbClr val="FF0000"/>
                      </a:solidFill>
                    </a:rPr>
                  </a:br>
                  <a:r>
                    <a:rPr lang="sv-SE" sz="1000" b="1" dirty="0">
                      <a:solidFill>
                        <a:srgbClr val="FF0000"/>
                      </a:solidFill>
                    </a:rPr>
                    <a:t>                    </a:t>
                  </a:r>
                  <a:r>
                    <a:rPr lang="sv-SE" sz="2400" b="1" dirty="0">
                      <a:solidFill>
                        <a:srgbClr val="FF0000"/>
                      </a:solidFill>
                    </a:rPr>
                    <a:t>Lerbotten</a:t>
                  </a:r>
                  <a:endParaRPr lang="sv-SE" sz="1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" name="textruta 6">
                  <a:extLst>
                    <a:ext uri="{FF2B5EF4-FFF2-40B4-BE49-F238E27FC236}">
                      <a16:creationId xmlns:a16="http://schemas.microsoft.com/office/drawing/2014/main" id="{37846548-2CA7-462E-8DD3-A7EA399337D7}"/>
                    </a:ext>
                  </a:extLst>
                </p:cNvPr>
                <p:cNvSpPr txBox="1"/>
                <p:nvPr/>
              </p:nvSpPr>
              <p:spPr>
                <a:xfrm rot="12974112" flipV="1">
                  <a:off x="5147954" y="2332890"/>
                  <a:ext cx="985276" cy="9790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prstDash val="dash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sv-SE" sz="1000" b="1" dirty="0">
                      <a:solidFill>
                        <a:srgbClr val="FF0000"/>
                      </a:solidFill>
                    </a:rPr>
                    <a:t>Nersprängd bergtunga</a:t>
                  </a:r>
                </a:p>
              </p:txBody>
            </p:sp>
            <p:sp>
              <p:nvSpPr>
                <p:cNvPr id="20" name="textruta 6">
                  <a:extLst>
                    <a:ext uri="{FF2B5EF4-FFF2-40B4-BE49-F238E27FC236}">
                      <a16:creationId xmlns:a16="http://schemas.microsoft.com/office/drawing/2014/main" id="{3C92CB3E-E81A-468E-B2E5-6123C76C7BA2}"/>
                    </a:ext>
                  </a:extLst>
                </p:cNvPr>
                <p:cNvSpPr txBox="1"/>
                <p:nvPr/>
              </p:nvSpPr>
              <p:spPr>
                <a:xfrm rot="12974112" flipV="1">
                  <a:off x="4058379" y="4021020"/>
                  <a:ext cx="973113" cy="5842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prstDash val="dash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sv-SE" sz="1000" b="1" dirty="0">
                      <a:solidFill>
                        <a:srgbClr val="FF0000"/>
                      </a:solidFill>
                    </a:rPr>
                    <a:t>Nersprängd bergtunga</a:t>
                  </a:r>
                </a:p>
              </p:txBody>
            </p:sp>
            <p:sp>
              <p:nvSpPr>
                <p:cNvPr id="21" name="textruta 6">
                  <a:extLst>
                    <a:ext uri="{FF2B5EF4-FFF2-40B4-BE49-F238E27FC236}">
                      <a16:creationId xmlns:a16="http://schemas.microsoft.com/office/drawing/2014/main" id="{1307626E-3E54-400E-BD4D-14282ACB9633}"/>
                    </a:ext>
                  </a:extLst>
                </p:cNvPr>
                <p:cNvSpPr txBox="1"/>
                <p:nvPr/>
              </p:nvSpPr>
              <p:spPr>
                <a:xfrm rot="12974112" flipV="1">
                  <a:off x="4722049" y="3250734"/>
                  <a:ext cx="761323" cy="9083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prstDash val="dash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sv-SE" sz="1000" b="1" dirty="0">
                      <a:solidFill>
                        <a:srgbClr val="FF0000"/>
                      </a:solidFill>
                    </a:rPr>
                    <a:t>Åkermark/</a:t>
                  </a:r>
                  <a:br>
                    <a:rPr lang="sv-SE" sz="1000" b="1" dirty="0">
                      <a:solidFill>
                        <a:srgbClr val="FF0000"/>
                      </a:solidFill>
                    </a:rPr>
                  </a:br>
                  <a:r>
                    <a:rPr lang="sv-SE" sz="1000" b="1" dirty="0">
                      <a:solidFill>
                        <a:srgbClr val="FF0000"/>
                      </a:solidFill>
                    </a:rPr>
                    <a:t>Lerjord</a:t>
                  </a:r>
                </a:p>
              </p:txBody>
            </p:sp>
            <p:sp>
              <p:nvSpPr>
                <p:cNvPr id="22" name="textruta 6">
                  <a:extLst>
                    <a:ext uri="{FF2B5EF4-FFF2-40B4-BE49-F238E27FC236}">
                      <a16:creationId xmlns:a16="http://schemas.microsoft.com/office/drawing/2014/main" id="{85CCDF06-7FAF-4AAF-B97E-2C268BB58C2A}"/>
                    </a:ext>
                  </a:extLst>
                </p:cNvPr>
                <p:cNvSpPr txBox="1"/>
                <p:nvPr/>
              </p:nvSpPr>
              <p:spPr>
                <a:xfrm rot="12974112" flipV="1">
                  <a:off x="5718148" y="2367671"/>
                  <a:ext cx="1546220" cy="3491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  <a:prstDash val="dash"/>
                </a:ln>
              </p:spPr>
              <p:txBody>
                <a:bodyPr wrap="square" rtlCol="0" anchor="ctr">
                  <a:noAutofit/>
                </a:bodyPr>
                <a:lstStyle/>
                <a:p>
                  <a:r>
                    <a:rPr lang="sv-SE" sz="1000" b="1" dirty="0">
                      <a:solidFill>
                        <a:srgbClr val="FF0000"/>
                      </a:solidFill>
                    </a:rPr>
                    <a:t>Åkermark/Lerjord</a:t>
                  </a:r>
                </a:p>
              </p:txBody>
            </p:sp>
          </p:grp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CDCD373-D370-4E04-BD2E-B2909E8E084A}"/>
                </a:ext>
              </a:extLst>
            </p:cNvPr>
            <p:cNvSpPr/>
            <p:nvPr/>
          </p:nvSpPr>
          <p:spPr>
            <a:xfrm>
              <a:off x="1696720" y="5100320"/>
              <a:ext cx="802640" cy="8432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CD98E6-9DFF-4C50-A6DB-C22397A51C90}"/>
                </a:ext>
              </a:extLst>
            </p:cNvPr>
            <p:cNvSpPr txBox="1"/>
            <p:nvPr/>
          </p:nvSpPr>
          <p:spPr>
            <a:xfrm>
              <a:off x="2504130" y="5167695"/>
              <a:ext cx="24858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FF0000"/>
                  </a:solidFill>
                </a:rPr>
                <a:t>Område där vägen gled </a:t>
              </a:r>
              <a:br>
                <a:rPr lang="sv-SE" sz="1400" dirty="0">
                  <a:solidFill>
                    <a:srgbClr val="FF0000"/>
                  </a:solidFill>
                </a:rPr>
              </a:br>
              <a:r>
                <a:rPr lang="sv-SE" sz="1400" dirty="0">
                  <a:solidFill>
                    <a:srgbClr val="FF0000"/>
                  </a:solidFill>
                </a:rPr>
                <a:t>ut mot havet och slet av avloppsledning på 1990-talet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BBBBD20-5E8A-408F-A2E7-13C05663FE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41658" y="3752463"/>
              <a:ext cx="471345" cy="13478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B027BF-76FB-4859-A410-BD37C372F02B}"/>
                </a:ext>
              </a:extLst>
            </p:cNvPr>
            <p:cNvSpPr txBox="1"/>
            <p:nvPr/>
          </p:nvSpPr>
          <p:spPr>
            <a:xfrm>
              <a:off x="4213004" y="3418848"/>
              <a:ext cx="135524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FF0000"/>
                  </a:solidFill>
                </a:rPr>
                <a:t>Boende här känner mark-vibrationer när tung trafik passerar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75E742-C44A-46FB-B9B9-2115D2E8F19B}"/>
                </a:ext>
              </a:extLst>
            </p:cNvPr>
            <p:cNvSpPr txBox="1"/>
            <p:nvPr/>
          </p:nvSpPr>
          <p:spPr>
            <a:xfrm>
              <a:off x="594619" y="502788"/>
              <a:ext cx="29464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rgbClr val="FF0000"/>
                  </a:solidFill>
                </a:rPr>
                <a:t>Troliga markförhållanden baserat på foton och berättelser från äldre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32AF1D2-A9DE-4777-9B30-6F5985D35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008" y="3638804"/>
            <a:ext cx="4185447" cy="31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30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30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Ulla Wennermark</dc:creator>
  <cp:lastModifiedBy>Sören Nyckelgård</cp:lastModifiedBy>
  <cp:revision>7</cp:revision>
  <dcterms:created xsi:type="dcterms:W3CDTF">2017-07-15T10:00:22Z</dcterms:created>
  <dcterms:modified xsi:type="dcterms:W3CDTF">2017-07-15T12:15:55Z</dcterms:modified>
</cp:coreProperties>
</file>